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33"/>
  </p:notesMasterIdLst>
  <p:sldIdLst>
    <p:sldId id="256" r:id="rId7"/>
    <p:sldId id="310" r:id="rId8"/>
    <p:sldId id="315" r:id="rId9"/>
    <p:sldId id="326" r:id="rId10"/>
    <p:sldId id="327" r:id="rId11"/>
    <p:sldId id="325" r:id="rId12"/>
    <p:sldId id="261" r:id="rId13"/>
    <p:sldId id="316" r:id="rId14"/>
    <p:sldId id="328" r:id="rId15"/>
    <p:sldId id="329" r:id="rId16"/>
    <p:sldId id="330" r:id="rId17"/>
    <p:sldId id="331" r:id="rId18"/>
    <p:sldId id="332" r:id="rId19"/>
    <p:sldId id="324" r:id="rId20"/>
    <p:sldId id="262" r:id="rId21"/>
    <p:sldId id="335" r:id="rId22"/>
    <p:sldId id="333" r:id="rId23"/>
    <p:sldId id="334" r:id="rId24"/>
    <p:sldId id="337" r:id="rId25"/>
    <p:sldId id="336" r:id="rId26"/>
    <p:sldId id="264" r:id="rId27"/>
    <p:sldId id="338" r:id="rId28"/>
    <p:sldId id="339" r:id="rId29"/>
    <p:sldId id="340" r:id="rId30"/>
    <p:sldId id="299" r:id="rId31"/>
    <p:sldId id="274" r:id="rId3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p:transition spd="slow" advClick="0" advTm="6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p:transition spd="slow" advClick="0" advTm="6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p:transition spd="slow" advClick="0" advTm="6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p:transition spd="slow" advClick="0" advTm="6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p:transition spd="slow" advClick="0" advTm="6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p:transition spd="slow" advClick="0" advTm="6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p:transition spd="slow" advClick="0" advTm="6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p:transition spd="slow" advClick="0" advTm="6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p:transition spd="slow" advClick="0" advTm="6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p:transition spd="slow" advClick="0" advTm="6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p:transition spd="slow" advClick="0" advTm="6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p:transition spd="slow" advClick="0" advTm="6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p:transition spd="slow" advClick="0" advTm="6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p:transition spd="slow" advClick="0" advTm="6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p:transition spd="slow" advClick="0" advTm="6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p:transition spd="slow" advClick="0" advTm="6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p:transition spd="slow" advClick="0" advTm="6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p:transition spd="slow" advClick="0" advTm="6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p:transition spd="slow" advClick="0" advTm="6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p:transition spd="slow" advClick="0" advTm="6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p:transition spd="slow" advClick="0" advTm="6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p:transition spd="slow" advClick="0" advTm="6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p:transition spd="slow" advClick="0" advTm="6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p:transition spd="slow" advClick="0" advTm="6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p:transition spd="slow" advClick="0" advTm="6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p:transition spd="slow" advClick="0" advTm="6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p:transition spd="slow" advClick="0" advTm="6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p:transition spd="slow" advClick="0" advTm="6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p:transition spd="slow" advClick="0" advTm="6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p:transition spd="slow" advClick="0" advTm="6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p:transition spd="slow" advClick="0" advTm="6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p:transition spd="slow" advClick="0" advTm="6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p:transition spd="slow" advClick="0" advTm="6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p:transition spd="slow" advClick="0" advTm="6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p:transition spd="slow" advClick="0" advTm="6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p:transition spd="slow" advClick="0" advTm="6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p:transition spd="slow" advClick="0" advTm="6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p:transition spd="slow" advClick="0" advTm="6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p:transition spd="slow" advClick="0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p:transition spd="slow" advClick="0" advTm="6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p:transition spd="slow" advClick="0" advTm="6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p:transition spd="slow" advClick="0" advTm="6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p:transition spd="slow" advClick="0" advTm="6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p:transition spd="slow" advClick="0" advTm="6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p:transition spd="slow" advClick="0" advTm="6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p:transition spd="slow" advClick="0" advTm="6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p:transition spd="slow" advClick="0" advTm="6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6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 spd="slow" advClick="0" advTm="6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 spd="slow" advClick="0" advTm="6000">
    <p:randomBar dir="vert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.wma"/><Relationship Id="rId7" Type="http://schemas.openxmlformats.org/officeDocument/2006/relationships/image" Target="../media/image77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63.xml"/><Relationship Id="rId4" Type="http://schemas.openxmlformats.org/officeDocument/2006/relationships/audio" Target="../media/media1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Overzicht KOKW 2016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Eindelijk de buitenrestauratie</a:t>
            </a:r>
          </a:p>
        </p:txBody>
      </p:sp>
      <p:pic>
        <p:nvPicPr>
          <p:cNvPr id="4" name="01 Suite española for piano, Op. 47, B7- No.5, Asturias (Leyenda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03" y="4077072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0894"/>
            <a:ext cx="7812360" cy="5208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2440" y="2604048"/>
            <a:ext cx="4746104" cy="31640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429000"/>
            <a:ext cx="4175956" cy="2783971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572145" y="220285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</p:spTree>
    <p:extLst>
      <p:ext uri="{BB962C8B-B14F-4D97-AF65-F5344CB8AC3E}">
        <p14:creationId xmlns:p14="http://schemas.microsoft.com/office/powerpoint/2010/main" val="3743891443"/>
      </p:ext>
    </p:extLst>
  </p:cSld>
  <p:clrMapOvr>
    <a:masterClrMapping/>
  </p:clrMapOvr>
  <p:transition spd="slow" advClick="0" advTm="6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7178"/>
            <a:ext cx="6588224" cy="43921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835960" y="15567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87068"/>
            <a:ext cx="3650922" cy="243394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89106"/>
            <a:ext cx="3347864" cy="22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6326"/>
      </p:ext>
    </p:extLst>
  </p:cSld>
  <p:clrMapOvr>
    <a:masterClrMapping/>
  </p:clrMapOvr>
  <p:transition spd="slow" advClick="0" advTm="6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2" y="1532340"/>
            <a:ext cx="7487816" cy="499187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372200" y="15567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52663"/>
            <a:ext cx="4392488" cy="29283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47932"/>
            <a:ext cx="2622037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59513"/>
      </p:ext>
    </p:extLst>
  </p:cSld>
  <p:clrMapOvr>
    <a:masterClrMapping/>
  </p:clrMapOvr>
  <p:transition spd="slow" advClick="0" advTm="6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372200" y="15567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740352" cy="54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1403"/>
      </p:ext>
    </p:extLst>
  </p:cSld>
  <p:clrMapOvr>
    <a:masterClrMapping/>
  </p:clrMapOvr>
  <p:transition spd="slow" advClick="0" advTm="6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Open Monumentendag </a:t>
            </a:r>
            <a:endParaRPr lang="nl-NL" sz="1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8" y="1319844"/>
            <a:ext cx="7884368" cy="525624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8367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Kaart van </a:t>
            </a:r>
            <a:r>
              <a:rPr lang="nl-NL" dirty="0" err="1"/>
              <a:t>Besele</a:t>
            </a:r>
            <a:r>
              <a:rPr lang="nl-NL" dirty="0"/>
              <a:t> 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24" y="2996952"/>
            <a:ext cx="5076056" cy="338403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6" y="1484784"/>
            <a:ext cx="3105808" cy="207053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" y="3759546"/>
            <a:ext cx="3078088" cy="205205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832312" y="66061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11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2441502863"/>
      </p:ext>
    </p:extLst>
  </p:cSld>
  <p:clrMapOvr>
    <a:masterClrMapping/>
  </p:clrMapOvr>
  <p:transition spd="slow" advClick="0" advTm="6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2016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2" y="1364770"/>
            <a:ext cx="7668344" cy="511222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64088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 november 2016</a:t>
            </a:r>
          </a:p>
        </p:txBody>
      </p:sp>
    </p:spTree>
    <p:extLst>
      <p:ext uri="{BB962C8B-B14F-4D97-AF65-F5344CB8AC3E}">
        <p14:creationId xmlns:p14="http://schemas.microsoft.com/office/powerpoint/2010/main" val="2266221760"/>
      </p:ext>
    </p:extLst>
  </p:cSld>
  <p:clrMapOvr>
    <a:masterClrMapping/>
  </p:clrMapOvr>
  <p:transition spd="slow" advClick="0" advTm="6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2016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64088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november 2016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7020272" cy="468018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3059832" cy="20398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2" y="3869175"/>
            <a:ext cx="185395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78720"/>
      </p:ext>
    </p:extLst>
  </p:cSld>
  <p:clrMapOvr>
    <a:masterClrMapping/>
  </p:clrMapOvr>
  <p:transition spd="slow" advClick="0" advTm="6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2016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64088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november 2016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3006"/>
      </p:ext>
    </p:extLst>
  </p:cSld>
  <p:clrMapOvr>
    <a:masterClrMapping/>
  </p:clrMapOvr>
  <p:transition spd="slow" advClick="0" advTm="6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2016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64088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november 2016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84784"/>
            <a:ext cx="3996445" cy="26642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4363879"/>
            <a:ext cx="2917651" cy="19451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49" y="4365104"/>
            <a:ext cx="2915815" cy="194387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365104"/>
            <a:ext cx="2915815" cy="194387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2" y="2060848"/>
            <a:ext cx="2987824" cy="19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52101"/>
      </p:ext>
    </p:extLst>
  </p:cSld>
  <p:clrMapOvr>
    <a:masterClrMapping/>
  </p:clrMapOvr>
  <p:transition spd="slow" advClick="0" advTm="6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556792"/>
            <a:ext cx="7452320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7015"/>
      </p:ext>
    </p:extLst>
  </p:cSld>
  <p:clrMapOvr>
    <a:masterClrMapping/>
  </p:clrMapOvr>
  <p:transition spd="slow" advClick="0" advTm="6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VOS tentoonstelling BIB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971600" y="19168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januari  2016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097" y="2852936"/>
            <a:ext cx="5796136" cy="38640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39" y="1407315"/>
            <a:ext cx="3467544" cy="23116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907704" cy="26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7591"/>
      </p:ext>
    </p:extLst>
  </p:cSld>
  <p:clrMapOvr>
    <a:masterClrMapping/>
  </p:clrMapOvr>
  <p:transition spd="slow" advClick="0" advTm="6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3880" cy="53759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2808312" cy="18722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1745033" cy="261754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94" y="3573016"/>
            <a:ext cx="4067944" cy="27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1559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245906"/>
            <a:ext cx="7884368" cy="525624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024336" cy="201622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66" y="1704388"/>
            <a:ext cx="2909325" cy="436510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5" y="3872250"/>
            <a:ext cx="3635896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51637"/>
      </p:ext>
    </p:extLst>
  </p:cSld>
  <p:clrMapOvr>
    <a:masterClrMapping/>
  </p:clrMapOvr>
  <p:transition spd="slow" advClick="0" advTm="6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44453"/>
            <a:ext cx="7236296" cy="48241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1" y="1628538"/>
            <a:ext cx="3095836" cy="20638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1" y="4128559"/>
            <a:ext cx="3095836" cy="20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3056"/>
      </p:ext>
    </p:extLst>
  </p:cSld>
  <p:clrMapOvr>
    <a:masterClrMapping/>
  </p:clrMapOvr>
  <p:transition spd="slow" advClick="0" advTm="6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8341" y="2729547"/>
            <a:ext cx="4716016" cy="26585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4890" y="2721561"/>
            <a:ext cx="4726229" cy="26642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07437" y="2721561"/>
            <a:ext cx="4726232" cy="26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5150"/>
      </p:ext>
    </p:extLst>
  </p:cSld>
  <p:clrMapOvr>
    <a:masterClrMapping/>
  </p:clrMapOvr>
  <p:transition spd="slow" advClick="0" advTm="6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2248"/>
            <a:ext cx="7056784" cy="52925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" y="1849691"/>
            <a:ext cx="2014200" cy="35730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79494"/>
            <a:ext cx="2257756" cy="400506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86808"/>
            <a:ext cx="3058820" cy="17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23748"/>
      </p:ext>
    </p:extLst>
  </p:cSld>
  <p:clrMapOvr>
    <a:masterClrMapping/>
  </p:clrMapOvr>
  <p:transition spd="slow" advClick="0" advTm="6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Dit was 2016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Maar er wordt verder aan gewerkt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2232248" cy="16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5123"/>
      </p:ext>
    </p:extLst>
  </p:cSld>
  <p:clrMapOvr>
    <a:masterClrMapping/>
  </p:clrMapOvr>
  <p:transition spd="slow" advClick="0" advTm="600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000" dirty="0"/>
              <a:t>Foto’s Herbert Smitz en Koen Verstraeten</a:t>
            </a:r>
          </a:p>
        </p:txBody>
      </p:sp>
      <p:pic>
        <p:nvPicPr>
          <p:cNvPr id="3" name="14 The Miller's D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05840"/>
            <a:ext cx="6053328" cy="4846320"/>
          </a:xfrm>
          <a:prstGeom prst="rect">
            <a:avLst/>
          </a:prstGeom>
        </p:spPr>
      </p:pic>
      <p:pic>
        <p:nvPicPr>
          <p:cNvPr id="5" name="01 Suite española for piano, Op. 47, B7- No.5, Asturias (Leyenda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4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Hattinga tentoonstelling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08104" y="5877272"/>
            <a:ext cx="262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</a:t>
            </a:r>
            <a:br>
              <a:rPr lang="nl-NL" dirty="0"/>
            </a:br>
            <a:r>
              <a:rPr lang="nl-NL" dirty="0"/>
              <a:t>31 januari 2016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4" y="4149080"/>
            <a:ext cx="3295650" cy="21971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4" y="1412776"/>
            <a:ext cx="3700972" cy="246731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00808"/>
            <a:ext cx="5239770" cy="40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4362"/>
      </p:ext>
    </p:extLst>
  </p:cSld>
  <p:clrMapOvr>
    <a:masterClrMapping/>
  </p:clrMapOvr>
  <p:transition spd="slow" advClick="0" advTm="6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Hattinga tentoonstelling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08104" y="5877272"/>
            <a:ext cx="262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</a:t>
            </a:r>
            <a:br>
              <a:rPr lang="nl-NL" dirty="0"/>
            </a:br>
            <a:r>
              <a:rPr lang="nl-NL" dirty="0"/>
              <a:t>31 januari 2016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1"/>
            <a:ext cx="3804293" cy="253619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7" y="4293096"/>
            <a:ext cx="3533950" cy="23559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78" y="1844824"/>
            <a:ext cx="5652120" cy="3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8955"/>
      </p:ext>
    </p:extLst>
  </p:cSld>
  <p:clrMapOvr>
    <a:masterClrMapping/>
  </p:clrMapOvr>
  <p:transition spd="slow" advClick="0" advTm="6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AV KOKW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851920" y="650576"/>
            <a:ext cx="26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13 maart 2016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32" y="1340768"/>
            <a:ext cx="4591929" cy="29204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1" y="1475211"/>
            <a:ext cx="3150096" cy="47251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08" y="4550077"/>
            <a:ext cx="2987824" cy="199188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65" y="3837783"/>
            <a:ext cx="3979592" cy="26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2969"/>
      </p:ext>
    </p:extLst>
  </p:cSld>
  <p:clrMapOvr>
    <a:masterClrMapping/>
  </p:clrMapOvr>
  <p:transition spd="slow" advClick="0" advTm="6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Mercatorlezing 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228184" y="5877272"/>
            <a:ext cx="26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maart 2016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715280"/>
            <a:ext cx="3246107" cy="486916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24" y="1484784"/>
            <a:ext cx="5652120" cy="3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4055"/>
      </p:ext>
    </p:extLst>
  </p:cSld>
  <p:clrMapOvr>
    <a:masterClrMapping/>
  </p:clrMapOvr>
  <p:transition spd="slow" advClick="0" advTm="6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Viering Ludo </a:t>
            </a:r>
            <a:r>
              <a:rPr lang="nl-NL" dirty="0" err="1"/>
              <a:t>Hemelaer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19844"/>
            <a:ext cx="6444208" cy="42961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02837"/>
            <a:ext cx="3528392" cy="235116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68814"/>
            <a:ext cx="3390123" cy="508518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211960" y="170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16 april 2016</a:t>
            </a:r>
          </a:p>
        </p:txBody>
      </p:sp>
    </p:spTree>
    <p:extLst>
      <p:ext uri="{BB962C8B-B14F-4D97-AF65-F5344CB8AC3E}">
        <p14:creationId xmlns:p14="http://schemas.microsoft.com/office/powerpoint/2010/main" val="26511857"/>
      </p:ext>
    </p:extLst>
  </p:cSld>
  <p:clrMapOvr>
    <a:masterClrMapping/>
  </p:clrMapOvr>
  <p:transition spd="slow" advClick="0" advTm="6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567270" cy="499358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275856" cy="218390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78442"/>
            <a:ext cx="3815916" cy="254394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674774" y="357453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</p:spTree>
    <p:extLst>
      <p:ext uri="{BB962C8B-B14F-4D97-AF65-F5344CB8AC3E}">
        <p14:creationId xmlns:p14="http://schemas.microsoft.com/office/powerpoint/2010/main" val="3412942486"/>
      </p:ext>
    </p:extLst>
  </p:cSld>
  <p:clrMapOvr>
    <a:masterClrMapping/>
  </p:clrMapOvr>
  <p:transition spd="slow" advClick="0" advTm="6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Cassel Poperinge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5" y="1268760"/>
            <a:ext cx="8018531" cy="534568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508104" y="18448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april 2016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8" y="1628800"/>
            <a:ext cx="3059832" cy="203988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8" y="4005064"/>
            <a:ext cx="3092025" cy="20613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7380"/>
      </p:ext>
    </p:extLst>
  </p:cSld>
  <p:clrMapOvr>
    <a:masterClrMapping/>
  </p:clrMapOvr>
  <p:transition spd="slow" advClick="0" advTm="6000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725</TotalTime>
  <Words>142</Words>
  <Application>Microsoft Office PowerPoint</Application>
  <PresentationFormat>Diavoorstelling (4:3)</PresentationFormat>
  <Paragraphs>46</Paragraphs>
  <Slides>26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Arial</vt:lpstr>
      <vt:lpstr>Calibri</vt:lpstr>
      <vt:lpstr>Garamond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Overzicht KOKW 2016</vt:lpstr>
      <vt:lpstr>VOS tentoonstelling BIB </vt:lpstr>
      <vt:lpstr>Hattinga tentoonstelling</vt:lpstr>
      <vt:lpstr>Hattinga tentoonstelling</vt:lpstr>
      <vt:lpstr>AV KOKW </vt:lpstr>
      <vt:lpstr>Mercatorlezing  </vt:lpstr>
      <vt:lpstr>Viering Ludo Hemelaer</vt:lpstr>
      <vt:lpstr>Ledenreis Cassel Poperinge</vt:lpstr>
      <vt:lpstr>Ledenreis Cassel Poperinge</vt:lpstr>
      <vt:lpstr>Ledenreis Cassel Poperinge</vt:lpstr>
      <vt:lpstr>Ledenreis Cassel Poperinge</vt:lpstr>
      <vt:lpstr>Ledenreis Cassel Poperinge</vt:lpstr>
      <vt:lpstr>Ledenreis Cassel Poperinge</vt:lpstr>
      <vt:lpstr>PowerPoint-presentatie</vt:lpstr>
      <vt:lpstr>Voorstelling Annalen 2016 </vt:lpstr>
      <vt:lpstr>Voorstelling Annalen 2016 </vt:lpstr>
      <vt:lpstr>Voorstelling Annalen 2016 </vt:lpstr>
      <vt:lpstr>Voorstelling Annalen 2016 </vt:lpstr>
      <vt:lpstr>Renovatie Huis Janssen</vt:lpstr>
      <vt:lpstr>Renovatie Huis Janssen</vt:lpstr>
      <vt:lpstr>Renovatie Huis Janssen</vt:lpstr>
      <vt:lpstr>Renovatie Huis Janssen</vt:lpstr>
      <vt:lpstr>Renovatie Huis Janssen</vt:lpstr>
      <vt:lpstr>Renovatie Huis Janssen</vt:lpstr>
      <vt:lpstr>Dit was 2016</vt:lpstr>
      <vt:lpstr>Foto’s Herbert Smitz en Koen Verstraeten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69</cp:revision>
  <dcterms:created xsi:type="dcterms:W3CDTF">2015-02-07T14:44:27Z</dcterms:created>
  <dcterms:modified xsi:type="dcterms:W3CDTF">2020-11-12T13:24:45Z</dcterms:modified>
</cp:coreProperties>
</file>